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Play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Play-bold.fntdata"/><Relationship Id="rId25" Type="http://schemas.openxmlformats.org/officeDocument/2006/relationships/slide" Target="slides/slide21.xml"/><Relationship Id="rId47" Type="http://schemas.openxmlformats.org/officeDocument/2006/relationships/font" Target="fonts/Play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2" type="body"/>
          </p:nvPr>
        </p:nvSpPr>
        <p:spPr>
          <a:xfrm>
            <a:off x="982663" y="1773238"/>
            <a:ext cx="10225087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984000" y="3304998"/>
            <a:ext cx="10224000" cy="2084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984000" y="571206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−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984000" y="4907693"/>
            <a:ext cx="10224000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/>
          <p:nvPr>
            <p:ph idx="2" type="pic"/>
          </p:nvPr>
        </p:nvSpPr>
        <p:spPr>
          <a:xfrm>
            <a:off x="982663" y="3135086"/>
            <a:ext cx="1509939" cy="1509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/>
          <p:nvPr/>
        </p:nvSpPr>
        <p:spPr>
          <a:xfrm>
            <a:off x="6011905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3908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>
            <p:ph idx="2" type="pic"/>
          </p:nvPr>
        </p:nvSpPr>
        <p:spPr>
          <a:xfrm>
            <a:off x="6069515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8729671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1674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>
            <p:ph idx="3" type="pic"/>
          </p:nvPr>
        </p:nvSpPr>
        <p:spPr>
          <a:xfrm>
            <a:off x="8787281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989013" y="4132520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/>
          <p:nvPr>
            <p:ph idx="2" type="pic"/>
          </p:nvPr>
        </p:nvSpPr>
        <p:spPr>
          <a:xfrm>
            <a:off x="989013" y="1089025"/>
            <a:ext cx="182730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+ доп. информация">
  <p:cSld name="Титульный слайд + доп. информация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984000" y="5898372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984000" y="3350465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990410" y="3884737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984915" y="1773238"/>
            <a:ext cx="10222171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6311901" y="800100"/>
            <a:ext cx="4897437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982663" y="799200"/>
            <a:ext cx="489743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3" type="body"/>
          </p:nvPr>
        </p:nvSpPr>
        <p:spPr>
          <a:xfrm>
            <a:off x="982663" y="2040889"/>
            <a:ext cx="4897437" cy="4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984915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6311900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982664" y="3750722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3" type="body"/>
          </p:nvPr>
        </p:nvSpPr>
        <p:spPr>
          <a:xfrm>
            <a:off x="982663" y="5648855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4" type="body"/>
          </p:nvPr>
        </p:nvSpPr>
        <p:spPr>
          <a:xfrm>
            <a:off x="981325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5" type="body"/>
          </p:nvPr>
        </p:nvSpPr>
        <p:spPr>
          <a:xfrm>
            <a:off x="981324" y="2943651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5343280" y="1472226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5343279" y="3711711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3" type="body"/>
          </p:nvPr>
        </p:nvSpPr>
        <p:spPr>
          <a:xfrm>
            <a:off x="5343279" y="5217848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4" type="body"/>
          </p:nvPr>
        </p:nvSpPr>
        <p:spPr>
          <a:xfrm>
            <a:off x="5343279" y="2964235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982663" y="799200"/>
            <a:ext cx="10224000" cy="6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6" type="body"/>
          </p:nvPr>
        </p:nvSpPr>
        <p:spPr>
          <a:xfrm>
            <a:off x="982663" y="1773238"/>
            <a:ext cx="4116279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type="title"/>
          </p:nvPr>
        </p:nvSpPr>
        <p:spPr>
          <a:xfrm>
            <a:off x="988335" y="8001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9" type="body"/>
          </p:nvPr>
        </p:nvSpPr>
        <p:spPr>
          <a:xfrm>
            <a:off x="988335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988335" y="800505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6" type="body"/>
          </p:nvPr>
        </p:nvSpPr>
        <p:spPr>
          <a:xfrm>
            <a:off x="988335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7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type="title"/>
          </p:nvPr>
        </p:nvSpPr>
        <p:spPr>
          <a:xfrm>
            <a:off x="988335" y="7992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22" type="body"/>
          </p:nvPr>
        </p:nvSpPr>
        <p:spPr>
          <a:xfrm>
            <a:off x="988335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2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984096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2" type="body"/>
          </p:nvPr>
        </p:nvSpPr>
        <p:spPr>
          <a:xfrm>
            <a:off x="984096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3" type="body"/>
          </p:nvPr>
        </p:nvSpPr>
        <p:spPr>
          <a:xfrm>
            <a:off x="3667388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4" type="body"/>
          </p:nvPr>
        </p:nvSpPr>
        <p:spPr>
          <a:xfrm>
            <a:off x="3667388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5" type="body"/>
          </p:nvPr>
        </p:nvSpPr>
        <p:spPr>
          <a:xfrm>
            <a:off x="6350680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6" type="body"/>
          </p:nvPr>
        </p:nvSpPr>
        <p:spPr>
          <a:xfrm>
            <a:off x="6350680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7" type="body"/>
          </p:nvPr>
        </p:nvSpPr>
        <p:spPr>
          <a:xfrm>
            <a:off x="9033972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8" type="body"/>
          </p:nvPr>
        </p:nvSpPr>
        <p:spPr>
          <a:xfrm>
            <a:off x="9033972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9" type="body"/>
          </p:nvPr>
        </p:nvSpPr>
        <p:spPr>
          <a:xfrm>
            <a:off x="984096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3" type="body"/>
          </p:nvPr>
        </p:nvSpPr>
        <p:spPr>
          <a:xfrm>
            <a:off x="984096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4" type="body"/>
          </p:nvPr>
        </p:nvSpPr>
        <p:spPr>
          <a:xfrm>
            <a:off x="3667388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5" type="body"/>
          </p:nvPr>
        </p:nvSpPr>
        <p:spPr>
          <a:xfrm>
            <a:off x="3667388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6" type="body"/>
          </p:nvPr>
        </p:nvSpPr>
        <p:spPr>
          <a:xfrm>
            <a:off x="6350680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17" type="body"/>
          </p:nvPr>
        </p:nvSpPr>
        <p:spPr>
          <a:xfrm>
            <a:off x="6350680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8" type="body"/>
          </p:nvPr>
        </p:nvSpPr>
        <p:spPr>
          <a:xfrm>
            <a:off x="9033972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9" type="body"/>
          </p:nvPr>
        </p:nvSpPr>
        <p:spPr>
          <a:xfrm>
            <a:off x="9033972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987167" y="8001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20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842513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type="title"/>
          </p:nvPr>
        </p:nvSpPr>
        <p:spPr>
          <a:xfrm>
            <a:off x="988336" y="7992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7"/>
          <p:cNvSpPr/>
          <p:nvPr>
            <p:ph idx="2" type="pic"/>
          </p:nvPr>
        </p:nvSpPr>
        <p:spPr>
          <a:xfrm>
            <a:off x="7753226" y="1138968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idx="3" type="body"/>
          </p:nvPr>
        </p:nvSpPr>
        <p:spPr>
          <a:xfrm>
            <a:off x="982663" y="2161785"/>
            <a:ext cx="48974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59424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>
            <p:ph idx="2" type="pic"/>
          </p:nvPr>
        </p:nvSpPr>
        <p:spPr>
          <a:xfrm>
            <a:off x="6184210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90446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/>
          <p:nvPr>
            <p:ph idx="3" type="pic"/>
          </p:nvPr>
        </p:nvSpPr>
        <p:spPr>
          <a:xfrm>
            <a:off x="8915232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6857324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2" type="body"/>
          </p:nvPr>
        </p:nvSpPr>
        <p:spPr>
          <a:xfrm>
            <a:off x="6851651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667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>
            <p:ph idx="3" type="pic"/>
          </p:nvPr>
        </p:nvSpPr>
        <p:spPr>
          <a:xfrm>
            <a:off x="1076453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10629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>
            <p:ph idx="4" type="pic"/>
          </p:nvPr>
        </p:nvSpPr>
        <p:spPr>
          <a:xfrm>
            <a:off x="3835415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80010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type="title"/>
          </p:nvPr>
        </p:nvSpPr>
        <p:spPr>
          <a:xfrm>
            <a:off x="988336" y="8001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/>
          <p:nvPr>
            <p:ph idx="2" type="pic"/>
          </p:nvPr>
        </p:nvSpPr>
        <p:spPr>
          <a:xfrm>
            <a:off x="7274309" y="127847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3" type="body"/>
          </p:nvPr>
        </p:nvSpPr>
        <p:spPr>
          <a:xfrm>
            <a:off x="982663" y="2239173"/>
            <a:ext cx="4897437" cy="3998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982664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3" type="body"/>
          </p:nvPr>
        </p:nvSpPr>
        <p:spPr>
          <a:xfrm>
            <a:off x="982663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4" type="body"/>
          </p:nvPr>
        </p:nvSpPr>
        <p:spPr>
          <a:xfrm>
            <a:off x="6311903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5" type="body"/>
          </p:nvPr>
        </p:nvSpPr>
        <p:spPr>
          <a:xfrm>
            <a:off x="6311902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6" type="body"/>
          </p:nvPr>
        </p:nvSpPr>
        <p:spPr>
          <a:xfrm>
            <a:off x="981325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7" type="body"/>
          </p:nvPr>
        </p:nvSpPr>
        <p:spPr>
          <a:xfrm>
            <a:off x="981324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8" type="body"/>
          </p:nvPr>
        </p:nvSpPr>
        <p:spPr>
          <a:xfrm>
            <a:off x="6310564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9" type="body"/>
          </p:nvPr>
        </p:nvSpPr>
        <p:spPr>
          <a:xfrm>
            <a:off x="6310563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/>
          <p:nvPr/>
        </p:nvSpPr>
        <p:spPr>
          <a:xfrm>
            <a:off x="1107594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9597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>
            <p:ph idx="2" type="pic"/>
          </p:nvPr>
        </p:nvSpPr>
        <p:spPr>
          <a:xfrm>
            <a:off x="1165204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1"/>
          <p:cNvSpPr/>
          <p:nvPr/>
        </p:nvSpPr>
        <p:spPr>
          <a:xfrm>
            <a:off x="3825360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7363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>
            <p:ph idx="3" type="pic"/>
          </p:nvPr>
        </p:nvSpPr>
        <p:spPr>
          <a:xfrm>
            <a:off x="3882970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84879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4" type="body"/>
          </p:nvPr>
        </p:nvSpPr>
        <p:spPr>
          <a:xfrm>
            <a:off x="684312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7508394" y="1022392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01056" y="497479"/>
            <a:ext cx="4134786" cy="822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>
            <p:ph idx="2" type="pic"/>
          </p:nvPr>
        </p:nvSpPr>
        <p:spPr>
          <a:xfrm>
            <a:off x="7530643" y="1022392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3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2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988335" y="2495795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3"/>
          <p:cNvSpPr/>
          <p:nvPr>
            <p:ph idx="2" type="pic"/>
          </p:nvPr>
        </p:nvSpPr>
        <p:spPr>
          <a:xfrm>
            <a:off x="5340350" y="1110067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33"/>
          <p:cNvSpPr txBox="1"/>
          <p:nvPr>
            <p:ph type="title"/>
          </p:nvPr>
        </p:nvSpPr>
        <p:spPr>
          <a:xfrm>
            <a:off x="988335" y="800100"/>
            <a:ext cx="3384000" cy="14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3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3"/>
          <p:cNvSpPr/>
          <p:nvPr/>
        </p:nvSpPr>
        <p:spPr>
          <a:xfrm>
            <a:off x="5340350" y="800100"/>
            <a:ext cx="5868988" cy="3099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">
  <p:cSld name="Этапы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rgbClr val="3F8A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4"/>
          <p:cNvSpPr txBox="1"/>
          <p:nvPr>
            <p:ph type="title"/>
          </p:nvPr>
        </p:nvSpPr>
        <p:spPr>
          <a:xfrm>
            <a:off x="982663" y="1894190"/>
            <a:ext cx="435768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2" type="body"/>
          </p:nvPr>
        </p:nvSpPr>
        <p:spPr>
          <a:xfrm>
            <a:off x="6311901" y="800100"/>
            <a:ext cx="4896100" cy="5148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4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4"/>
          <p:cNvSpPr txBox="1"/>
          <p:nvPr>
            <p:ph idx="3" type="body"/>
          </p:nvPr>
        </p:nvSpPr>
        <p:spPr>
          <a:xfrm>
            <a:off x="988159" y="1024671"/>
            <a:ext cx="869518" cy="428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>
            <p:ph idx="2" type="pic"/>
          </p:nvPr>
        </p:nvSpPr>
        <p:spPr>
          <a:xfrm>
            <a:off x="6311811" y="800100"/>
            <a:ext cx="4895018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35"/>
          <p:cNvSpPr txBox="1"/>
          <p:nvPr>
            <p:ph type="title"/>
          </p:nvPr>
        </p:nvSpPr>
        <p:spPr>
          <a:xfrm>
            <a:off x="988336" y="8028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3" type="body"/>
          </p:nvPr>
        </p:nvSpPr>
        <p:spPr>
          <a:xfrm>
            <a:off x="985584" y="2042775"/>
            <a:ext cx="4894515" cy="419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/>
          <p:nvPr>
            <p:ph idx="2" type="pic"/>
          </p:nvPr>
        </p:nvSpPr>
        <p:spPr>
          <a:xfrm>
            <a:off x="6311900" y="800100"/>
            <a:ext cx="4891764" cy="4020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6311900" y="5147214"/>
            <a:ext cx="4891764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36"/>
          <p:cNvSpPr txBox="1"/>
          <p:nvPr>
            <p:ph idx="3" type="body"/>
          </p:nvPr>
        </p:nvSpPr>
        <p:spPr>
          <a:xfrm>
            <a:off x="6311900" y="5553075"/>
            <a:ext cx="4891764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36"/>
          <p:cNvSpPr txBox="1"/>
          <p:nvPr>
            <p:ph type="title"/>
          </p:nvPr>
        </p:nvSpPr>
        <p:spPr>
          <a:xfrm>
            <a:off x="988336" y="8001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4" type="body"/>
          </p:nvPr>
        </p:nvSpPr>
        <p:spPr>
          <a:xfrm>
            <a:off x="985584" y="2040075"/>
            <a:ext cx="4894515" cy="4197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3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7"/>
          <p:cNvSpPr txBox="1"/>
          <p:nvPr>
            <p:ph idx="3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38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38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38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38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8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8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8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38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38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38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38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38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38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38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38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38"/>
          <p:cNvSpPr txBox="1"/>
          <p:nvPr>
            <p:ph type="title"/>
          </p:nvPr>
        </p:nvSpPr>
        <p:spPr>
          <a:xfrm>
            <a:off x="988335" y="800100"/>
            <a:ext cx="3384000" cy="157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988335" y="2550946"/>
            <a:ext cx="338400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38"/>
          <p:cNvSpPr txBox="1"/>
          <p:nvPr>
            <p:ph idx="2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3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">
  <p:cSld name="8 сообществ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>
            <p:ph idx="2" type="pic"/>
          </p:nvPr>
        </p:nvSpPr>
        <p:spPr>
          <a:xfrm>
            <a:off x="959789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9"/>
          <p:cNvSpPr/>
          <p:nvPr>
            <p:ph idx="3" type="pic"/>
          </p:nvPr>
        </p:nvSpPr>
        <p:spPr>
          <a:xfrm>
            <a:off x="3819841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9"/>
          <p:cNvSpPr/>
          <p:nvPr>
            <p:ph idx="4" type="pic"/>
          </p:nvPr>
        </p:nvSpPr>
        <p:spPr>
          <a:xfrm>
            <a:off x="6679894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9"/>
          <p:cNvSpPr/>
          <p:nvPr>
            <p:ph idx="5" type="pic"/>
          </p:nvPr>
        </p:nvSpPr>
        <p:spPr>
          <a:xfrm>
            <a:off x="9497160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39"/>
          <p:cNvSpPr/>
          <p:nvPr>
            <p:ph idx="6" type="pic"/>
          </p:nvPr>
        </p:nvSpPr>
        <p:spPr>
          <a:xfrm>
            <a:off x="959789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39"/>
          <p:cNvSpPr/>
          <p:nvPr>
            <p:ph idx="7" type="pic"/>
          </p:nvPr>
        </p:nvSpPr>
        <p:spPr>
          <a:xfrm>
            <a:off x="3819841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39"/>
          <p:cNvSpPr/>
          <p:nvPr>
            <p:ph idx="8" type="pic"/>
          </p:nvPr>
        </p:nvSpPr>
        <p:spPr>
          <a:xfrm>
            <a:off x="6679894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39"/>
          <p:cNvSpPr/>
          <p:nvPr>
            <p:ph idx="9" type="pic"/>
          </p:nvPr>
        </p:nvSpPr>
        <p:spPr>
          <a:xfrm>
            <a:off x="9497160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39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 + подписи">
  <p:cSld name="8 сообществ + подписи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/>
          <p:nvPr>
            <p:ph idx="2" type="pic"/>
          </p:nvPr>
        </p:nvSpPr>
        <p:spPr>
          <a:xfrm>
            <a:off x="953004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40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996546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0"/>
          <p:cNvSpPr txBox="1"/>
          <p:nvPr>
            <p:ph idx="3" type="body"/>
          </p:nvPr>
        </p:nvSpPr>
        <p:spPr>
          <a:xfrm>
            <a:off x="996546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0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40"/>
          <p:cNvSpPr/>
          <p:nvPr>
            <p:ph idx="5" type="pic"/>
          </p:nvPr>
        </p:nvSpPr>
        <p:spPr>
          <a:xfrm>
            <a:off x="3603349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0"/>
          <p:cNvSpPr txBox="1"/>
          <p:nvPr>
            <p:ph idx="6" type="body"/>
          </p:nvPr>
        </p:nvSpPr>
        <p:spPr>
          <a:xfrm>
            <a:off x="3646891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40"/>
          <p:cNvSpPr txBox="1"/>
          <p:nvPr>
            <p:ph idx="7" type="body"/>
          </p:nvPr>
        </p:nvSpPr>
        <p:spPr>
          <a:xfrm>
            <a:off x="3646891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40"/>
          <p:cNvSpPr/>
          <p:nvPr>
            <p:ph idx="8" type="pic"/>
          </p:nvPr>
        </p:nvSpPr>
        <p:spPr>
          <a:xfrm>
            <a:off x="6268358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40"/>
          <p:cNvSpPr txBox="1"/>
          <p:nvPr>
            <p:ph idx="9" type="body"/>
          </p:nvPr>
        </p:nvSpPr>
        <p:spPr>
          <a:xfrm>
            <a:off x="6311900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0"/>
          <p:cNvSpPr txBox="1"/>
          <p:nvPr>
            <p:ph idx="13" type="body"/>
          </p:nvPr>
        </p:nvSpPr>
        <p:spPr>
          <a:xfrm>
            <a:off x="6311900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0"/>
          <p:cNvSpPr/>
          <p:nvPr>
            <p:ph idx="14" type="pic"/>
          </p:nvPr>
        </p:nvSpPr>
        <p:spPr>
          <a:xfrm>
            <a:off x="8919483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40"/>
          <p:cNvSpPr txBox="1"/>
          <p:nvPr>
            <p:ph idx="15" type="body"/>
          </p:nvPr>
        </p:nvSpPr>
        <p:spPr>
          <a:xfrm>
            <a:off x="8963025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40"/>
          <p:cNvSpPr txBox="1"/>
          <p:nvPr>
            <p:ph idx="16" type="body"/>
          </p:nvPr>
        </p:nvSpPr>
        <p:spPr>
          <a:xfrm>
            <a:off x="8963025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40"/>
          <p:cNvSpPr/>
          <p:nvPr>
            <p:ph idx="17" type="pic"/>
          </p:nvPr>
        </p:nvSpPr>
        <p:spPr>
          <a:xfrm>
            <a:off x="953004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0"/>
          <p:cNvSpPr txBox="1"/>
          <p:nvPr>
            <p:ph idx="18" type="body"/>
          </p:nvPr>
        </p:nvSpPr>
        <p:spPr>
          <a:xfrm>
            <a:off x="996546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40"/>
          <p:cNvSpPr txBox="1"/>
          <p:nvPr>
            <p:ph idx="19" type="body"/>
          </p:nvPr>
        </p:nvSpPr>
        <p:spPr>
          <a:xfrm>
            <a:off x="996546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40"/>
          <p:cNvSpPr/>
          <p:nvPr>
            <p:ph idx="20" type="pic"/>
          </p:nvPr>
        </p:nvSpPr>
        <p:spPr>
          <a:xfrm>
            <a:off x="3603349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40"/>
          <p:cNvSpPr txBox="1"/>
          <p:nvPr>
            <p:ph idx="21" type="body"/>
          </p:nvPr>
        </p:nvSpPr>
        <p:spPr>
          <a:xfrm>
            <a:off x="3646891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40"/>
          <p:cNvSpPr txBox="1"/>
          <p:nvPr>
            <p:ph idx="22" type="body"/>
          </p:nvPr>
        </p:nvSpPr>
        <p:spPr>
          <a:xfrm>
            <a:off x="3646891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40"/>
          <p:cNvSpPr/>
          <p:nvPr>
            <p:ph idx="23" type="pic"/>
          </p:nvPr>
        </p:nvSpPr>
        <p:spPr>
          <a:xfrm>
            <a:off x="6268358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24" type="body"/>
          </p:nvPr>
        </p:nvSpPr>
        <p:spPr>
          <a:xfrm>
            <a:off x="6311900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40"/>
          <p:cNvSpPr txBox="1"/>
          <p:nvPr>
            <p:ph idx="25" type="body"/>
          </p:nvPr>
        </p:nvSpPr>
        <p:spPr>
          <a:xfrm>
            <a:off x="6311900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40"/>
          <p:cNvSpPr/>
          <p:nvPr>
            <p:ph idx="26" type="pic"/>
          </p:nvPr>
        </p:nvSpPr>
        <p:spPr>
          <a:xfrm>
            <a:off x="8919483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40"/>
          <p:cNvSpPr txBox="1"/>
          <p:nvPr>
            <p:ph idx="27" type="body"/>
          </p:nvPr>
        </p:nvSpPr>
        <p:spPr>
          <a:xfrm>
            <a:off x="8963025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40"/>
          <p:cNvSpPr txBox="1"/>
          <p:nvPr>
            <p:ph idx="28" type="body"/>
          </p:nvPr>
        </p:nvSpPr>
        <p:spPr>
          <a:xfrm>
            <a:off x="8963025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280400" y="6191249"/>
            <a:ext cx="3302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219200" y="6172200"/>
            <a:ext cx="528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5346702" y="799200"/>
            <a:ext cx="586263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41"/>
          <p:cNvSpPr/>
          <p:nvPr>
            <p:ph idx="2" type="pic"/>
          </p:nvPr>
        </p:nvSpPr>
        <p:spPr>
          <a:xfrm>
            <a:off x="986345" y="800101"/>
            <a:ext cx="3250171" cy="32509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41"/>
          <p:cNvSpPr txBox="1"/>
          <p:nvPr>
            <p:ph idx="3" type="body"/>
          </p:nvPr>
        </p:nvSpPr>
        <p:spPr>
          <a:xfrm>
            <a:off x="987424" y="4297847"/>
            <a:ext cx="3250301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4" type="body"/>
          </p:nvPr>
        </p:nvSpPr>
        <p:spPr>
          <a:xfrm>
            <a:off x="987424" y="5207593"/>
            <a:ext cx="3249091" cy="99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41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p41"/>
          <p:cNvSpPr txBox="1"/>
          <p:nvPr>
            <p:ph idx="6" type="body"/>
          </p:nvPr>
        </p:nvSpPr>
        <p:spPr>
          <a:xfrm>
            <a:off x="5346702" y="2071190"/>
            <a:ext cx="5857874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4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41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 u="none" cap="none" strike="noStrike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 u="none" cap="none" strike="noStrike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-код">
  <p:cSld name="QR-код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5340350" y="345679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idx="2" type="body"/>
          </p:nvPr>
        </p:nvSpPr>
        <p:spPr>
          <a:xfrm>
            <a:off x="5340350" y="276973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42"/>
          <p:cNvSpPr/>
          <p:nvPr>
            <p:ph idx="3" type="pic"/>
          </p:nvPr>
        </p:nvSpPr>
        <p:spPr>
          <a:xfrm>
            <a:off x="2505777" y="2133600"/>
            <a:ext cx="2378458" cy="2388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4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984000" y="5896317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989013" y="3855683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в две колонки">
  <p:cSld name="Заголовок + текст в две колонки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982663" y="1773238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310563" y="1773239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7502039" y="911864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4042" y="620137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>
            <p:ph idx="2" type="pic"/>
          </p:nvPr>
        </p:nvSpPr>
        <p:spPr>
          <a:xfrm>
            <a:off x="7559649" y="983338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6311901" y="800100"/>
            <a:ext cx="4891763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988336" y="800100"/>
            <a:ext cx="4352400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985585" y="2025812"/>
            <a:ext cx="4354766" cy="4211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982663" y="1773238"/>
            <a:ext cx="10226676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19">
          <p15:clr>
            <a:srgbClr val="FDE53C"/>
          </p15:clr>
        </p15:guide>
        <p15:guide id="2" pos="7061">
          <p15:clr>
            <a:srgbClr val="FDE53C"/>
          </p15:clr>
        </p15:guide>
        <p15:guide id="3" orient="horz" pos="3929">
          <p15:clr>
            <a:srgbClr val="FDE53C"/>
          </p15:clr>
        </p15:guide>
        <p15:guide id="4" pos="3364">
          <p15:clr>
            <a:srgbClr val="FDE53C"/>
          </p15:clr>
        </p15:guide>
        <p15:guide id="5" pos="3704">
          <p15:clr>
            <a:srgbClr val="FDE53C"/>
          </p15:clr>
        </p15:guide>
        <p15:guide id="6" pos="3976">
          <p15:clr>
            <a:srgbClr val="FDE53C"/>
          </p15:clr>
        </p15:guide>
        <p15:guide id="7" pos="4316">
          <p15:clr>
            <a:srgbClr val="FDE53C"/>
          </p15:clr>
        </p15:guide>
        <p15:guide id="8" orient="horz" pos="504">
          <p15:clr>
            <a:srgbClr val="FDE53C"/>
          </p15:clr>
        </p15:guide>
        <p15:guide id="9" orient="horz" pos="1117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vk.cc/bVC2Hb" TargetMode="External"/><Relationship Id="rId4" Type="http://schemas.openxmlformats.org/officeDocument/2006/relationships/hyperlink" Target="https://colab.research.google.com/drive/1yvCAPJquyDWQBjNPC8Vv96aITUBLI15I?usp=sharing" TargetMode="External"/><Relationship Id="rId9" Type="http://schemas.openxmlformats.org/officeDocument/2006/relationships/hyperlink" Target="https://openai.com/blog/jukebox/" TargetMode="External"/><Relationship Id="rId5" Type="http://schemas.openxmlformats.org/officeDocument/2006/relationships/hyperlink" Target="https://github.com/CorentinJ/Real-Time-Voice-Cloning" TargetMode="External"/><Relationship Id="rId6" Type="http://schemas.openxmlformats.org/officeDocument/2006/relationships/hyperlink" Target="https://github.com/auspicious3000/autovc" TargetMode="External"/><Relationship Id="rId7" Type="http://schemas.openxmlformats.org/officeDocument/2006/relationships/hyperlink" Target="https://github.com/NVIDIA/waveglow" TargetMode="External"/><Relationship Id="rId8" Type="http://schemas.openxmlformats.org/officeDocument/2006/relationships/hyperlink" Target="https://github.com/NVIDIA/NeMo/tree/main/examples/asr/experimenta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План</a:t>
            </a:r>
            <a:endParaRPr/>
          </a:p>
        </p:txBody>
      </p:sp>
      <p:sp>
        <p:nvSpPr>
          <p:cNvPr id="375" name="Google Shape;375;p4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815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Аудиофайлы как мы привыкли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Feature extraction для обработки звука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STFT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Фрейминг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Мел спектрограммы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wav2vec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больших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маленьких (но важных)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Данные для обучения</a:t>
            </a:r>
            <a:endParaRPr sz="21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Вопрос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как перевести аудио в картинку (тензор)?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095067"/>
            <a:ext cx="11785601" cy="46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Fbanks</a:t>
            </a:r>
            <a:endParaRPr/>
          </a:p>
        </p:txBody>
      </p:sp>
      <p:sp>
        <p:nvSpPr>
          <p:cNvPr id="452" name="Google Shape;452;p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" y="0"/>
            <a:ext cx="1217950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459" name="Google Shape;459;p5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60" name="Google Shape;46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479"/>
            <a:ext cx="12192000" cy="681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800" y="1625543"/>
            <a:ext cx="6176832" cy="37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0336" y="1970170"/>
            <a:ext cx="5054531" cy="31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8"/>
          <p:cNvPicPr preferRelativeResize="0"/>
          <p:nvPr/>
        </p:nvPicPr>
        <p:blipFill rotWithShape="1">
          <a:blip r:embed="rId3">
            <a:alphaModFix/>
          </a:blip>
          <a:srcRect b="12655" l="0" r="0" t="0"/>
          <a:stretch/>
        </p:blipFill>
        <p:spPr>
          <a:xfrm>
            <a:off x="258367" y="765051"/>
            <a:ext cx="11675266" cy="5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Альтернативы?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Wav2vec</a:t>
            </a:r>
            <a:endParaRPr/>
          </a:p>
        </p:txBody>
      </p:sp>
      <p:pic>
        <p:nvPicPr>
          <p:cNvPr id="482" name="Google Shape;4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400" y="1578933"/>
            <a:ext cx="10691203" cy="509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What's hot?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800"/>
              <a:t>Аналоговый сигнал</a:t>
            </a:r>
            <a:endParaRPr sz="4800"/>
          </a:p>
        </p:txBody>
      </p:sp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Каждый из представляющих параметров описывается непрерывным множеством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233" y="769567"/>
            <a:ext cx="2052100" cy="20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7400" y="3313933"/>
            <a:ext cx="2493967" cy="249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494" name="Google Shape;494;p62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495" name="Google Shape;495;p62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496" name="Google Shape;496;p62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497" name="Google Shape;497;p62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2"/>
          <p:cNvSpPr/>
          <p:nvPr/>
        </p:nvSpPr>
        <p:spPr>
          <a:xfrm>
            <a:off x="921900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667" y="1166617"/>
            <a:ext cx="47625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300" y="4679067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2167" y="220267"/>
            <a:ext cx="25050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5000" y="4379717"/>
            <a:ext cx="4333491" cy="227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6433" y="1896651"/>
            <a:ext cx="5049769" cy="227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ASR</a:t>
            </a:r>
            <a:endParaRPr/>
          </a:p>
        </p:txBody>
      </p:sp>
      <p:pic>
        <p:nvPicPr>
          <p:cNvPr id="514" name="Google Shape;514;p64"/>
          <p:cNvPicPr preferRelativeResize="0"/>
          <p:nvPr/>
        </p:nvPicPr>
        <p:blipFill rotWithShape="1">
          <a:blip r:embed="rId3">
            <a:alphaModFix/>
          </a:blip>
          <a:srcRect b="52922" l="3762" r="45455" t="7513"/>
          <a:stretch/>
        </p:blipFill>
        <p:spPr>
          <a:xfrm>
            <a:off x="623267" y="1754147"/>
            <a:ext cx="3427066" cy="141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64"/>
          <p:cNvCxnSpPr/>
          <p:nvPr/>
        </p:nvCxnSpPr>
        <p:spPr>
          <a:xfrm>
            <a:off x="4185400" y="2459388"/>
            <a:ext cx="859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6" name="Google Shape;516;p64"/>
          <p:cNvPicPr preferRelativeResize="0"/>
          <p:nvPr/>
        </p:nvPicPr>
        <p:blipFill rotWithShape="1">
          <a:blip r:embed="rId3">
            <a:alphaModFix/>
          </a:blip>
          <a:srcRect b="0" l="0" r="63866" t="50643"/>
          <a:stretch/>
        </p:blipFill>
        <p:spPr>
          <a:xfrm>
            <a:off x="5179667" y="1862500"/>
            <a:ext cx="2180867" cy="120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64"/>
          <p:cNvCxnSpPr/>
          <p:nvPr/>
        </p:nvCxnSpPr>
        <p:spPr>
          <a:xfrm>
            <a:off x="7604333" y="2510538"/>
            <a:ext cx="10731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8" name="Google Shape;51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2600" y="2556474"/>
            <a:ext cx="1338874" cy="133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64"/>
          <p:cNvCxnSpPr/>
          <p:nvPr/>
        </p:nvCxnSpPr>
        <p:spPr>
          <a:xfrm flipH="1">
            <a:off x="8260067" y="4225275"/>
            <a:ext cx="122760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20" name="Google Shape;52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4600" y="3976750"/>
            <a:ext cx="2158127" cy="2158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64"/>
          <p:cNvCxnSpPr/>
          <p:nvPr/>
        </p:nvCxnSpPr>
        <p:spPr>
          <a:xfrm flipH="1">
            <a:off x="3166467" y="4847150"/>
            <a:ext cx="14553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2" name="Google Shape;522;p64"/>
          <p:cNvSpPr txBox="1"/>
          <p:nvPr/>
        </p:nvSpPr>
        <p:spPr>
          <a:xfrm>
            <a:off x="711867" y="4547475"/>
            <a:ext cx="21807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profit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4"/>
          <p:cNvSpPr/>
          <p:nvPr/>
        </p:nvSpPr>
        <p:spPr>
          <a:xfrm>
            <a:off x="7654633" y="6188367"/>
            <a:ext cx="4445100" cy="69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9575700" y="1936375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 янадя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10384975" y="3135075"/>
            <a:ext cx="15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акустическая модель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7029325" y="5258425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привет я надя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4"/>
          <p:cNvSpPr txBox="1"/>
          <p:nvPr/>
        </p:nvSpPr>
        <p:spPr>
          <a:xfrm>
            <a:off x="5334063" y="5777100"/>
            <a:ext cx="15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языковая модель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34" name="Google Shape;534;p65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35" name="Google Shape;535;p65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36" name="Google Shape;536;p65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37" name="Google Shape;537;p65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5"/>
          <p:cNvSpPr/>
          <p:nvPr/>
        </p:nvSpPr>
        <p:spPr>
          <a:xfrm>
            <a:off x="5878825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TTS</a:t>
            </a:r>
            <a:endParaRPr/>
          </a:p>
        </p:txBody>
      </p:sp>
      <p:sp>
        <p:nvSpPr>
          <p:cNvPr id="545" name="Google Shape;545;p66"/>
          <p:cNvSpPr/>
          <p:nvPr/>
        </p:nvSpPr>
        <p:spPr>
          <a:xfrm>
            <a:off x="8069233" y="6192667"/>
            <a:ext cx="4418400" cy="9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работает  TTS</a:t>
            </a:r>
            <a:endParaRPr/>
          </a:p>
        </p:txBody>
      </p:sp>
      <p:pic>
        <p:nvPicPr>
          <p:cNvPr id="553" name="Google Shape;55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7"/>
          <p:cNvSpPr/>
          <p:nvPr/>
        </p:nvSpPr>
        <p:spPr>
          <a:xfrm>
            <a:off x="5634200" y="2210075"/>
            <a:ext cx="1355400" cy="650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vocoder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61" name="Google Shape;561;p68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62" name="Google Shape;562;p68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63" name="Google Shape;563;p68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64" name="Google Shape;564;p68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8"/>
          <p:cNvSpPr/>
          <p:nvPr/>
        </p:nvSpPr>
        <p:spPr>
          <a:xfrm>
            <a:off x="511700" y="3871750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Speaker features</a:t>
            </a:r>
            <a:endParaRPr/>
          </a:p>
        </p:txBody>
      </p:sp>
      <p:sp>
        <p:nvSpPr>
          <p:cNvPr id="572" name="Google Shape;572;p69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Идентификация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Диаризация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Speaker embeddings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...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73" name="Google Shape;57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4275" y="2240425"/>
            <a:ext cx="6783475" cy="29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80" name="Google Shape;580;p70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81" name="Google Shape;581;p70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82" name="Google Shape;582;p70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0"/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83" name="Google Shape;583;p70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0"/>
          <p:cNvSpPr/>
          <p:nvPr/>
        </p:nvSpPr>
        <p:spPr>
          <a:xfrm>
            <a:off x="6244150" y="3791225"/>
            <a:ext cx="4829100" cy="832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48888"/>
            <a:ext cx="11887198" cy="6160222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1"/>
          <p:cNvSpPr txBox="1"/>
          <p:nvPr/>
        </p:nvSpPr>
        <p:spPr>
          <a:xfrm>
            <a:off x="0" y="0"/>
            <a:ext cx="546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https://github.com/andabi/deep-voice-conversion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415600" y="6949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800"/>
              <a:t>Цифровой сигнал</a:t>
            </a:r>
            <a:endParaRPr sz="4800"/>
          </a:p>
        </p:txBody>
      </p:sp>
      <p:sp>
        <p:nvSpPr>
          <p:cNvPr id="389" name="Google Shape;389;p45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Можно представить в виде последовательности дискретных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90" name="Google Shape;39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6067" y="2068100"/>
            <a:ext cx="3616698" cy="241113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>
            <p:ph idx="1" type="body"/>
          </p:nvPr>
        </p:nvSpPr>
        <p:spPr>
          <a:xfrm>
            <a:off x="526733" y="4741433"/>
            <a:ext cx="583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&gt;компактнее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&gt;точнее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 Что еще?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68" y="626933"/>
            <a:ext cx="10787266" cy="560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93438"/>
            <a:ext cx="12191998" cy="187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1413" y="1195600"/>
            <a:ext cx="7940976" cy="44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Маленькие, но важные задачи</a:t>
            </a:r>
            <a:endParaRPr/>
          </a:p>
        </p:txBody>
      </p:sp>
      <p:sp>
        <p:nvSpPr>
          <p:cNvPr id="617" name="Google Shape;617;p76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57200" lvl="0" marL="609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Spotter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Voice Activity Detection (VAD)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End of Utterance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Поиск акустических событий (декомпозиция)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Биометрические задачи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пол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возраст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whatever you want</a:t>
            </a:r>
            <a:endParaRPr sz="23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7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-RU"/>
              <a:t>Данные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28" name="Google Shape;62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932" y="645167"/>
            <a:ext cx="4114500" cy="580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34" name="Google Shape;63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932" y="633633"/>
            <a:ext cx="4114500" cy="580873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9"/>
          <p:cNvSpPr/>
          <p:nvPr/>
        </p:nvSpPr>
        <p:spPr>
          <a:xfrm>
            <a:off x="5276267" y="5461000"/>
            <a:ext cx="1916400" cy="43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9"/>
          <p:cNvSpPr/>
          <p:nvPr/>
        </p:nvSpPr>
        <p:spPr>
          <a:xfrm>
            <a:off x="4976067" y="2516900"/>
            <a:ext cx="623700" cy="39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benchmark datasets (EN)</a:t>
            </a:r>
            <a:endParaRPr/>
          </a:p>
        </p:txBody>
      </p:sp>
      <p:sp>
        <p:nvSpPr>
          <p:cNvPr id="642" name="Google Shape;642;p8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TIMIT (4 hours) 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LibriSpeech (1000 hours)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Librivox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TED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….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40 hours 1 wav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40*60*6  дорожек по 10 sec (можно получить с помощью aligner)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648" name="Google Shape;648;p8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649" name="Google Shape;64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6683"/>
            <a:ext cx="12191999" cy="612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567" y="1387001"/>
            <a:ext cx="8128000" cy="33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350" y="1011367"/>
            <a:ext cx="9975297" cy="49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50" y="586100"/>
            <a:ext cx="7294149" cy="1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50" y="1901650"/>
            <a:ext cx="4239150" cy="17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850" y="3794700"/>
            <a:ext cx="33147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850" y="5108750"/>
            <a:ext cx="4820946" cy="1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4"/>
          <p:cNvSpPr txBox="1"/>
          <p:nvPr>
            <p:ph idx="1" type="body"/>
          </p:nvPr>
        </p:nvSpPr>
        <p:spPr>
          <a:xfrm>
            <a:off x="415650" y="40930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3"/>
              </a:rPr>
              <a:t>https://vk.cc/bVC2Hb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4"/>
              </a:rPr>
              <a:t>https://colab.research.google.com/drive/1yvCAPJquyDWQBjNPC8Vv96aITUBLI15I?usp=sharing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5"/>
              </a:rPr>
              <a:t>https://github.com/CorentinJ/Real-Time-Voice-Cloning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6"/>
              </a:rPr>
              <a:t>https://github.com/auspicious3000/autovc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7"/>
              </a:rPr>
              <a:t>https://github.com/NVIDIA/waveglow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8"/>
              </a:rPr>
              <a:t>https://github.com/NVIDIA/NeMo/tree/main/examples/asr/experimental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2900" u="sng">
                <a:solidFill>
                  <a:schemeClr val="hlink"/>
                </a:solidFill>
                <a:hlinkClick r:id="rId9"/>
              </a:rPr>
              <a:t>https://openai.com/blog/jukebox/</a:t>
            </a:r>
            <a:r>
              <a:rPr lang="ru-RU" sz="2900"/>
              <a:t> (musenet)</a:t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Как хранится аудиофайл?</a:t>
            </a:r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2540701"/>
            <a:ext cx="8128000" cy="33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370200" y="1773450"/>
            <a:ext cx="11451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sample rate </a:t>
            </a:r>
            <a:r>
              <a:rPr b="0" i="0" lang="ru-RU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b="0" i="0" lang="ru-RU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число отсчетов в секунду. Типичные значения: 16000, 22050, 44100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955717"/>
            <a:ext cx="11785598" cy="494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7833" y="1345845"/>
            <a:ext cx="5318667" cy="431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8" name="Google Shape;428;p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sp>
        <p:nvSpPr>
          <p:cNvPr id="429" name="Google Shape;429;p51"/>
          <p:cNvSpPr txBox="1"/>
          <p:nvPr>
            <p:ph idx="4294967295" type="body"/>
          </p:nvPr>
        </p:nvSpPr>
        <p:spPr>
          <a:xfrm>
            <a:off x="6443200" y="1536617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1d (mono)</a:t>
            </a:r>
            <a:endParaRPr sz="3200"/>
          </a:p>
          <a:p>
            <a:pPr indent="-508000" lvl="0" marL="609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 sec ~ 44100</a:t>
            </a:r>
            <a:endParaRPr sz="32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3200"/>
          </a:p>
        </p:txBody>
      </p:sp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1"/>
          <p:cNvPicPr preferRelativeResize="0"/>
          <p:nvPr/>
        </p:nvPicPr>
        <p:blipFill rotWithShape="1">
          <a:blip r:embed="rId4">
            <a:alphaModFix/>
          </a:blip>
          <a:srcRect b="57804" l="52874" r="11924" t="4900"/>
          <a:stretch/>
        </p:blipFill>
        <p:spPr>
          <a:xfrm>
            <a:off x="6802417" y="4022034"/>
            <a:ext cx="4064034" cy="15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Пользовательские 7">
      <a:dk1>
        <a:srgbClr val="000000"/>
      </a:dk1>
      <a:lt1>
        <a:srgbClr val="FFFFFF"/>
      </a:lt1>
      <a:dk2>
        <a:srgbClr val="2787F5"/>
      </a:dk2>
      <a:lt2>
        <a:srgbClr val="FFFFFF"/>
      </a:lt2>
      <a:accent1>
        <a:srgbClr val="2787F5"/>
      </a:accent1>
      <a:accent2>
        <a:srgbClr val="FF7C95"/>
      </a:accent2>
      <a:accent3>
        <a:srgbClr val="FE8700"/>
      </a:accent3>
      <a:accent4>
        <a:srgbClr val="FE323D"/>
      </a:accent4>
      <a:accent5>
        <a:srgbClr val="6D42FF"/>
      </a:accent5>
      <a:accent6>
        <a:srgbClr val="3EBBBC"/>
      </a:accent6>
      <a:hlink>
        <a:srgbClr val="3E8ADF"/>
      </a:hlink>
      <a:folHlink>
        <a:srgbClr val="A5A6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